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6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70" r:id="rId13"/>
    <p:sldId id="290" r:id="rId14"/>
    <p:sldId id="268" r:id="rId15"/>
    <p:sldId id="291" r:id="rId16"/>
    <p:sldId id="269" r:id="rId17"/>
    <p:sldId id="292" r:id="rId18"/>
    <p:sldId id="271" r:id="rId19"/>
    <p:sldId id="293" r:id="rId20"/>
    <p:sldId id="272" r:id="rId21"/>
    <p:sldId id="294" r:id="rId22"/>
    <p:sldId id="273" r:id="rId23"/>
    <p:sldId id="295" r:id="rId24"/>
    <p:sldId id="274" r:id="rId25"/>
    <p:sldId id="296" r:id="rId26"/>
    <p:sldId id="275" r:id="rId27"/>
    <p:sldId id="297" r:id="rId28"/>
    <p:sldId id="279" r:id="rId29"/>
    <p:sldId id="298" r:id="rId30"/>
    <p:sldId id="280" r:id="rId31"/>
    <p:sldId id="299" r:id="rId32"/>
    <p:sldId id="281" r:id="rId33"/>
    <p:sldId id="300" r:id="rId34"/>
    <p:sldId id="282" r:id="rId35"/>
    <p:sldId id="286" r:id="rId36"/>
    <p:sldId id="258" r:id="rId37"/>
    <p:sldId id="277" r:id="rId38"/>
    <p:sldId id="278" r:id="rId39"/>
    <p:sldId id="283" r:id="rId40"/>
    <p:sldId id="301" r:id="rId41"/>
    <p:sldId id="284" r:id="rId42"/>
    <p:sldId id="302" r:id="rId43"/>
    <p:sldId id="285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3" autoAdjust="0"/>
    <p:restoredTop sz="94215" autoAdjust="0"/>
  </p:normalViewPr>
  <p:slideViewPr>
    <p:cSldViewPr snapToGrid="0">
      <p:cViewPr varScale="1">
        <p:scale>
          <a:sx n="113" d="100"/>
          <a:sy n="113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20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9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4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0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9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70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8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25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47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Fig.2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2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5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1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8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29004A7-75D4-B003-BFE4-B54B1B90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60" y="256397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7C8BB5-598A-E7F3-16AD-3CAD9F0D0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7167717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7F58DE6-1F25-0476-0BF3-C671712E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D0B970DF-1F8C-CBD6-58CD-871C94F9E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/>
          <a:stretch/>
        </p:blipFill>
        <p:spPr bwMode="auto">
          <a:xfrm>
            <a:off x="6589801" y="1009988"/>
            <a:ext cx="4306673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0C04060-FDC7-9F16-F41A-01403CFFE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88"/>
          <a:stretch/>
        </p:blipFill>
        <p:spPr bwMode="auto">
          <a:xfrm>
            <a:off x="1351862" y="1009988"/>
            <a:ext cx="485605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DDBD030-D9D1-B178-E2B0-81146C00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07" y="382673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2697094D-530E-5852-2950-DC925BB94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7" y="247558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FEF57-3FFE-0A69-2061-7D023187D292}"/>
              </a:ext>
            </a:extLst>
          </p:cNvPr>
          <p:cNvSpPr/>
          <p:nvPr/>
        </p:nvSpPr>
        <p:spPr>
          <a:xfrm>
            <a:off x="149937" y="41993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6DAF969-6488-45CA-7D1A-06C58B413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1" y="71848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3DE5DD9-FAB2-670D-8C4D-86A7121D6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58" b="49153"/>
          <a:stretch/>
        </p:blipFill>
        <p:spPr bwMode="auto">
          <a:xfrm>
            <a:off x="189423" y="706120"/>
            <a:ext cx="2926774" cy="18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2439B6-D96C-1EBE-D118-A321167C663F}"/>
              </a:ext>
            </a:extLst>
          </p:cNvPr>
          <p:cNvSpPr/>
          <p:nvPr/>
        </p:nvSpPr>
        <p:spPr>
          <a:xfrm>
            <a:off x="35954" y="844048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5EBF9787-FCD6-7C25-E758-A85ED19A9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39" y="431559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0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0BFB04C5-C124-78A9-DDBD-AD6AD55C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" y="491191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0F7A0E-FF49-2450-D5D8-911774C4768A}"/>
              </a:ext>
            </a:extLst>
          </p:cNvPr>
          <p:cNvSpPr/>
          <p:nvPr/>
        </p:nvSpPr>
        <p:spPr>
          <a:xfrm>
            <a:off x="133003" y="47920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C530F2B-86D5-0775-0B08-2485B120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9" y="327211"/>
            <a:ext cx="11933460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8C208-B3EA-36D8-9C29-017376508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5" b="50355"/>
          <a:stretch/>
        </p:blipFill>
        <p:spPr bwMode="auto">
          <a:xfrm>
            <a:off x="251462" y="321988"/>
            <a:ext cx="2896896" cy="177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A1AD49-9334-3726-F597-546F845A9954}"/>
              </a:ext>
            </a:extLst>
          </p:cNvPr>
          <p:cNvSpPr/>
          <p:nvPr/>
        </p:nvSpPr>
        <p:spPr>
          <a:xfrm>
            <a:off x="88584" y="438462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0D9BF13-02B7-133F-9D72-C6A1E05C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2431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2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01194DB3-83FB-F8E5-4F92-F67B5799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65324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C40B23-D3E6-8A08-F09C-74D5E7A91BB6}"/>
              </a:ext>
            </a:extLst>
          </p:cNvPr>
          <p:cNvSpPr/>
          <p:nvPr/>
        </p:nvSpPr>
        <p:spPr>
          <a:xfrm>
            <a:off x="200739" y="43687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A6785EC-3090-6057-96FE-39120331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9" y="539186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29D6098-A114-2390-721E-6BC53EA0B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60" b="50000"/>
          <a:stretch/>
        </p:blipFill>
        <p:spPr bwMode="auto">
          <a:xfrm>
            <a:off x="218669" y="539185"/>
            <a:ext cx="2881443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4AEBB7-3A5E-A27C-CFEE-05512FF13C0B}"/>
              </a:ext>
            </a:extLst>
          </p:cNvPr>
          <p:cNvSpPr/>
          <p:nvPr/>
        </p:nvSpPr>
        <p:spPr>
          <a:xfrm>
            <a:off x="63044" y="689474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F8B0BE55-F74A-8FFF-DF19-AAD38EB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697" y="411836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97B49AB-1D4A-E8A3-A80F-FA813248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328239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563B2-ED2D-05BE-AD60-31E7BA4C65DD}"/>
              </a:ext>
            </a:extLst>
          </p:cNvPr>
          <p:cNvSpPr/>
          <p:nvPr/>
        </p:nvSpPr>
        <p:spPr>
          <a:xfrm>
            <a:off x="158404" y="50460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D43AFB0-E962-5F50-8572-DC965984B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4" y="388378"/>
            <a:ext cx="11920507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F451E0-AA12-EF68-7E3B-5C99BB4B5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9" b="49559"/>
          <a:stretch/>
        </p:blipFill>
        <p:spPr bwMode="auto">
          <a:xfrm>
            <a:off x="224785" y="372604"/>
            <a:ext cx="2885968" cy="18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5388A8-43CB-4F34-7BBB-DCBC78CCF7ED}"/>
              </a:ext>
            </a:extLst>
          </p:cNvPr>
          <p:cNvSpPr/>
          <p:nvPr/>
        </p:nvSpPr>
        <p:spPr>
          <a:xfrm>
            <a:off x="63044" y="52810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23345A2F-BF36-BF10-02A8-73268A58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9032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4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9D41243-A97A-3FE0-7CF1-FB66D50E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67" y="4175510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BCB677-5117-025E-D7DE-30551E8C2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693152" y="4175510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38C62F-AEB2-A947-963F-E744E8453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7182155" y="4175510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6136BD-2BF8-CF9D-1828-D29BF23F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757" y="88899"/>
            <a:ext cx="89630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1C2F1F7-0791-C3FB-0BD2-77F9AE0A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579252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F69A15-98D2-B1C0-C9ED-C13853D4BB8A}"/>
              </a:ext>
            </a:extLst>
          </p:cNvPr>
          <p:cNvSpPr/>
          <p:nvPr/>
        </p:nvSpPr>
        <p:spPr>
          <a:xfrm>
            <a:off x="164804" y="276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3AB9D86-B83F-D146-869D-735772A6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4" y="413684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FA6A9D0-8A00-FBE5-516A-0DC606968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622" y="3992859"/>
            <a:ext cx="45243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68AD7-2F59-D194-236D-CABC7CAB8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0" b="49810"/>
          <a:stretch/>
        </p:blipFill>
        <p:spPr bwMode="auto">
          <a:xfrm>
            <a:off x="204290" y="406876"/>
            <a:ext cx="2926526" cy="179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1C040D-5B4A-588E-5A6A-0954104FD61D}"/>
              </a:ext>
            </a:extLst>
          </p:cNvPr>
          <p:cNvSpPr/>
          <p:nvPr/>
        </p:nvSpPr>
        <p:spPr>
          <a:xfrm>
            <a:off x="63044" y="52810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7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9B774308-5B95-7EC4-1419-23D018025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1" y="422088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D3C742-2314-5D76-6322-C4E2BFA986B1}"/>
              </a:ext>
            </a:extLst>
          </p:cNvPr>
          <p:cNvSpPr/>
          <p:nvPr/>
        </p:nvSpPr>
        <p:spPr>
          <a:xfrm>
            <a:off x="141469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2E9221E-4868-6805-DBD8-9870A192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9" y="453812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22C2B-7FC9-07AE-9D4F-E8693EA8B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9" b="49426"/>
          <a:stretch/>
        </p:blipFill>
        <p:spPr bwMode="auto">
          <a:xfrm>
            <a:off x="220442" y="460170"/>
            <a:ext cx="2877671" cy="18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D7EE06-5337-53D3-2C4A-0C5EAE708139}"/>
              </a:ext>
            </a:extLst>
          </p:cNvPr>
          <p:cNvSpPr/>
          <p:nvPr/>
        </p:nvSpPr>
        <p:spPr>
          <a:xfrm>
            <a:off x="63044" y="58189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B3176297-8D89-E335-1250-D7AD6AEF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3298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71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CA892-5EC6-4FC5-F54D-AB2DE08F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80440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AC3463-038B-7CEE-C58F-6DB6FF49741F}"/>
              </a:ext>
            </a:extLst>
          </p:cNvPr>
          <p:cNvSpPr/>
          <p:nvPr/>
        </p:nvSpPr>
        <p:spPr>
          <a:xfrm>
            <a:off x="141465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78BD122-B2A4-66ED-1BA0-955D7A31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5" y="286591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DCBCE1-CC65-A648-3EA5-F82CC3DA3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1" b="49765"/>
          <a:stretch/>
        </p:blipFill>
        <p:spPr bwMode="auto">
          <a:xfrm>
            <a:off x="211473" y="278195"/>
            <a:ext cx="2906535" cy="17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42ACFB-999A-80EE-80BE-CC3B9704E863}"/>
              </a:ext>
            </a:extLst>
          </p:cNvPr>
          <p:cNvSpPr/>
          <p:nvPr/>
        </p:nvSpPr>
        <p:spPr>
          <a:xfrm>
            <a:off x="63044" y="42949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3540FC0C-6970-13CA-60A1-55B70BC0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46" y="3865766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1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2166111D-DBDD-BCBD-3B05-29BE3ADA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" y="296582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F225A5-79A4-C461-DE78-C2702147C798}"/>
              </a:ext>
            </a:extLst>
          </p:cNvPr>
          <p:cNvSpPr/>
          <p:nvPr/>
        </p:nvSpPr>
        <p:spPr>
          <a:xfrm>
            <a:off x="133000" y="36914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39BC672-B464-E8FB-01DD-D58F5BD9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265487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F1F2D-FC87-D5C0-42F2-AFCDA9931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1" b="49340"/>
          <a:stretch/>
        </p:blipFill>
        <p:spPr bwMode="auto">
          <a:xfrm>
            <a:off x="220938" y="265487"/>
            <a:ext cx="2880851" cy="181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7902D7-E18A-3D71-3F75-4A186EDEBC5A}"/>
              </a:ext>
            </a:extLst>
          </p:cNvPr>
          <p:cNvSpPr/>
          <p:nvPr/>
        </p:nvSpPr>
        <p:spPr>
          <a:xfrm>
            <a:off x="63044" y="42949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96ABDCB2-EE19-ECE0-242D-6907E4644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5362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6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9CCD01E3-284D-90F1-696E-DBBD11FA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340379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316C90-B365-B85D-CA18-A52958A72191}"/>
              </a:ext>
            </a:extLst>
          </p:cNvPr>
          <p:cNvSpPr/>
          <p:nvPr/>
        </p:nvSpPr>
        <p:spPr>
          <a:xfrm>
            <a:off x="116068" y="28447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1D0B9502-7EC4-8147-36D5-27102BAF1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" y="293442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1255EA7D-A853-3205-2D6B-7F6A6201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00" y="388158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9325B-9421-4460-E20B-CC4E15030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66" b="49898"/>
          <a:stretch/>
        </p:blipFill>
        <p:spPr bwMode="auto">
          <a:xfrm>
            <a:off x="274014" y="275512"/>
            <a:ext cx="2908457" cy="179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8514D-0639-6825-4E1C-6895CD297637}"/>
              </a:ext>
            </a:extLst>
          </p:cNvPr>
          <p:cNvSpPr/>
          <p:nvPr/>
        </p:nvSpPr>
        <p:spPr>
          <a:xfrm>
            <a:off x="121952" y="432532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1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9FBB85-ADE2-AB28-B340-27EB94EA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4" y="947790"/>
            <a:ext cx="4400000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C681A42-4474-3C49-7C44-37822B434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4606791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3713FC2-6378-E227-36EC-4B2292F5F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8636362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B3FC116-802F-15F7-A250-4E5E4609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7167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778620-A66A-8AAF-63E9-8811314AAB46}"/>
              </a:ext>
            </a:extLst>
          </p:cNvPr>
          <p:cNvSpPr/>
          <p:nvPr/>
        </p:nvSpPr>
        <p:spPr>
          <a:xfrm>
            <a:off x="175337" y="50461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2D505532-FEBC-A48F-E181-4AA6CD0A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324038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125AABFC-7D9A-140B-ED30-A8CE24BED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217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CF919-2DDC-2264-57F1-55572BDD5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7" b="50060"/>
          <a:stretch/>
        </p:blipFill>
        <p:spPr bwMode="auto">
          <a:xfrm>
            <a:off x="214823" y="305663"/>
            <a:ext cx="2899632" cy="178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5421B-6767-829B-C0B4-6250AFEAD6C0}"/>
              </a:ext>
            </a:extLst>
          </p:cNvPr>
          <p:cNvSpPr/>
          <p:nvPr/>
        </p:nvSpPr>
        <p:spPr>
          <a:xfrm>
            <a:off x="161187" y="36886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33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5C884E14-5862-1361-648A-647EE50F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232802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62D72B-0E6A-E949-D24C-632D3E4D4025}"/>
              </a:ext>
            </a:extLst>
          </p:cNvPr>
          <p:cNvSpPr/>
          <p:nvPr/>
        </p:nvSpPr>
        <p:spPr>
          <a:xfrm>
            <a:off x="82200" y="47074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1700C6D0-7F95-9256-C472-1511B513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5" y="310871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8B4ED4BC-24DA-242F-DA21-18A55A50B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07976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EFD67-F9DF-0DB9-E7D2-F82C162A5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92" b="50149"/>
          <a:stretch/>
        </p:blipFill>
        <p:spPr bwMode="auto">
          <a:xfrm>
            <a:off x="242993" y="310871"/>
            <a:ext cx="2905328" cy="178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1DC6E2-0DD4-B421-7003-F3C39CE0C172}"/>
              </a:ext>
            </a:extLst>
          </p:cNvPr>
          <p:cNvSpPr/>
          <p:nvPr/>
        </p:nvSpPr>
        <p:spPr>
          <a:xfrm>
            <a:off x="170152" y="36886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8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D468605-5F7F-3357-FF4A-B77E8DB4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6B14A6-2CFF-B9D0-073F-4F62361B8707}"/>
              </a:ext>
            </a:extLst>
          </p:cNvPr>
          <p:cNvSpPr txBox="1"/>
          <p:nvPr/>
        </p:nvSpPr>
        <p:spPr>
          <a:xfrm>
            <a:off x="4721290" y="2743201"/>
            <a:ext cx="3073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34578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3AC85A-0810-A703-B5B1-A57739E7B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0"/>
            <a:ext cx="701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42C9C902-45B5-B6AE-6DC7-E7FD8E25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r="14975"/>
          <a:stretch/>
        </p:blipFill>
        <p:spPr bwMode="auto">
          <a:xfrm>
            <a:off x="9547288" y="3671554"/>
            <a:ext cx="350758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B752E288-5E56-7D57-0B6E-C0E205940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6" r="14586"/>
          <a:stretch/>
        </p:blipFill>
        <p:spPr bwMode="auto">
          <a:xfrm>
            <a:off x="6044324" y="3671554"/>
            <a:ext cx="3507587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3E7229C-B543-095C-2163-357A9B0D5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1153384" y="3674070"/>
            <a:ext cx="485862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9D1861E8-C353-F526-8322-C670D6902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r="14296" b="29501"/>
          <a:stretch/>
        </p:blipFill>
        <p:spPr bwMode="auto">
          <a:xfrm>
            <a:off x="9584222" y="180900"/>
            <a:ext cx="3507586" cy="32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BCB1F41-87A9-2E44-DF7A-0FE6C395D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 r="14624" b="29501"/>
          <a:stretch/>
        </p:blipFill>
        <p:spPr bwMode="auto">
          <a:xfrm>
            <a:off x="6054398" y="180901"/>
            <a:ext cx="3507586" cy="32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25B9EF0-EF4C-5400-6B8A-0C0AF9CEE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6" b="29501"/>
          <a:stretch/>
        </p:blipFill>
        <p:spPr bwMode="auto">
          <a:xfrm>
            <a:off x="1171856" y="180902"/>
            <a:ext cx="4889817" cy="32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028208-E5E3-3F47-656E-92925F2D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848087" y="1741583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2258FB-8F53-C060-1089-F870E7D4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81" y="0"/>
            <a:ext cx="98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FCC22AE1-F248-53CF-D268-F22432B0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59718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24541B-47DA-CEEE-E54E-6B832A213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4" y="1026621"/>
            <a:ext cx="11962852" cy="41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8EC707-11F1-FAC4-59C0-F47F8CEBADBA}"/>
              </a:ext>
            </a:extLst>
          </p:cNvPr>
          <p:cNvSpPr/>
          <p:nvPr/>
        </p:nvSpPr>
        <p:spPr>
          <a:xfrm>
            <a:off x="143935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335E03B-9FCD-442F-ACA0-ADE5BA5FB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1" y="503332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20C51F-1767-8A77-3132-880303A3E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21" b="49798"/>
          <a:stretch/>
        </p:blipFill>
        <p:spPr bwMode="auto">
          <a:xfrm>
            <a:off x="240838" y="507814"/>
            <a:ext cx="2895600" cy="1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DAFF64-9476-C6FB-D6D1-B52279D51AFB}"/>
              </a:ext>
            </a:extLst>
          </p:cNvPr>
          <p:cNvSpPr/>
          <p:nvPr/>
        </p:nvSpPr>
        <p:spPr>
          <a:xfrm>
            <a:off x="170152" y="53919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03941112-2126-4E7A-7FC1-8269C912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17886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1C2155-DF5E-DF88-33BD-62EB920CC6D0}"/>
              </a:ext>
            </a:extLst>
          </p:cNvPr>
          <p:cNvSpPr/>
          <p:nvPr/>
        </p:nvSpPr>
        <p:spPr>
          <a:xfrm>
            <a:off x="101600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4118D1A4-C781-4AAF-AC97-5B95E421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3" y="614682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97563-9D7A-EEE4-73E8-3FA6057AA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3" b="49559"/>
          <a:stretch/>
        </p:blipFill>
        <p:spPr bwMode="auto">
          <a:xfrm>
            <a:off x="259546" y="630883"/>
            <a:ext cx="2887066" cy="18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5B0598-6EEA-5FB8-FFA6-979CF7A3188E}"/>
              </a:ext>
            </a:extLst>
          </p:cNvPr>
          <p:cNvSpPr/>
          <p:nvPr/>
        </p:nvSpPr>
        <p:spPr>
          <a:xfrm>
            <a:off x="188082" y="548157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98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8592B473-CB2D-51B7-03AE-2A84ECF9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02571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50562-C241-F755-0F01-CDE671CA4700}"/>
              </a:ext>
            </a:extLst>
          </p:cNvPr>
          <p:cNvSpPr/>
          <p:nvPr/>
        </p:nvSpPr>
        <p:spPr>
          <a:xfrm>
            <a:off x="110067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8D87CEB6-41C1-665C-C1C7-CABB5CABE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521261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CF95AE-C057-DB4E-8D64-61B8019AD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01" b="49369"/>
          <a:stretch/>
        </p:blipFill>
        <p:spPr bwMode="auto">
          <a:xfrm>
            <a:off x="219037" y="507656"/>
            <a:ext cx="2864822" cy="18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37E3D8-6F5D-B606-BA19-47F207F96DE3}"/>
              </a:ext>
            </a:extLst>
          </p:cNvPr>
          <p:cNvSpPr/>
          <p:nvPr/>
        </p:nvSpPr>
        <p:spPr>
          <a:xfrm>
            <a:off x="146425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4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BABFECF-B91F-6FD3-2BB1-3C240333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0"/>
            <a:ext cx="5622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5EDB1F5-73EE-2751-9EE4-4C0212E1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0"/>
            <a:ext cx="559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78800A5-FDF3-B6DB-23A8-13DC5F8A7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" y="504825"/>
            <a:ext cx="6848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ACEFD0D-43B5-0DC2-F77B-261B3BC6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75" y="504825"/>
            <a:ext cx="63150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485DA1-B458-8A8D-DB7F-317707CB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8" y="777723"/>
            <a:ext cx="11829704" cy="5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B3A2CE6-70D9-DF74-4283-888650139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3" y="478206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F368E74-E836-19FE-D714-EEBE19D0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74" y="478206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32467</TotalTime>
  <Words>205</Words>
  <Application>Microsoft Office PowerPoint</Application>
  <PresentationFormat>Widescreen</PresentationFormat>
  <Paragraphs>105</Paragraphs>
  <Slides>44</Slides>
  <Notes>43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29</cp:revision>
  <dcterms:created xsi:type="dcterms:W3CDTF">2024-01-11T00:44:14Z</dcterms:created>
  <dcterms:modified xsi:type="dcterms:W3CDTF">2024-03-02T20:49:21Z</dcterms:modified>
</cp:coreProperties>
</file>